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5" d="100"/>
          <a:sy n="95" d="100"/>
        </p:scale>
        <p:origin x="20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25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44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48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1657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416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65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661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085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958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1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547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B6337-6C48-4C83-82FF-D433BF5A854F}" type="datetimeFigureOut">
              <a:rPr lang="nl-NL" smtClean="0"/>
              <a:t>20-9-2018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F1DA3-0116-45A1-A5B3-7BA0F8FE0D4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1878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zbwYYZc_eUo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zNJrytf1g8&amp;list=PLfRJBiDhdGNQCRBAxoT2Llr4he4gGc2_8&amp;index=6" TargetMode="External"/><Relationship Id="rId2" Type="http://schemas.openxmlformats.org/officeDocument/2006/relationships/hyperlink" Target="https://www.youtube.com/watch?v=wuHsDLLfj8E&amp;list=PLfRJBiDhdGNQCRBAxoT2Llr4he4gGc2_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489397"/>
            <a:ext cx="9144000" cy="1326524"/>
          </a:xfrm>
        </p:spPr>
        <p:txBody>
          <a:bodyPr/>
          <a:lstStyle/>
          <a:p>
            <a:r>
              <a:rPr lang="nl-NL" dirty="0" smtClean="0"/>
              <a:t>Veiligheid </a:t>
            </a:r>
            <a:r>
              <a:rPr lang="nl-NL" dirty="0" smtClean="0"/>
              <a:t>aftakas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292439"/>
            <a:ext cx="9144000" cy="2965361"/>
          </a:xfrm>
        </p:spPr>
        <p:txBody>
          <a:bodyPr>
            <a:normAutofit/>
          </a:bodyPr>
          <a:lstStyle/>
          <a:p>
            <a:pPr algn="l"/>
            <a:r>
              <a:rPr lang="nl-NL" dirty="0" smtClean="0"/>
              <a:t>-</a:t>
            </a:r>
            <a:r>
              <a:rPr lang="nl-NL" dirty="0" err="1" smtClean="0"/>
              <a:t>Aftakas</a:t>
            </a:r>
            <a:r>
              <a:rPr lang="nl-NL" dirty="0" smtClean="0"/>
              <a:t> altijd aan achterzijde en soms ook aan de voorzijde gemonteerd.</a:t>
            </a:r>
          </a:p>
          <a:p>
            <a:pPr algn="l"/>
            <a:r>
              <a:rPr lang="nl-NL" dirty="0" smtClean="0"/>
              <a:t>-Via een tussen-as wordt een werktuig of onderdeel aangedreven.</a:t>
            </a:r>
          </a:p>
          <a:p>
            <a:pPr algn="l"/>
            <a:r>
              <a:rPr lang="nl-NL" dirty="0" smtClean="0"/>
              <a:t>-Worden grote vermogens overgebracht</a:t>
            </a:r>
          </a:p>
          <a:p>
            <a:pPr algn="l"/>
            <a:r>
              <a:rPr lang="nl-NL" dirty="0">
                <a:hlinkClick r:id="rId2"/>
              </a:rPr>
              <a:t>https://</a:t>
            </a:r>
            <a:r>
              <a:rPr lang="nl-NL" dirty="0" smtClean="0">
                <a:hlinkClick r:id="rId2"/>
              </a:rPr>
              <a:t>www.youtube.com/watch?v=zbwYYZc_eUo</a:t>
            </a:r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2405" y="3705887"/>
            <a:ext cx="3011912" cy="202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2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Gebruik </a:t>
            </a:r>
            <a:r>
              <a:rPr lang="nl-NL" dirty="0" err="1" smtClean="0"/>
              <a:t>aftakas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Een </a:t>
            </a:r>
            <a:r>
              <a:rPr lang="nl-NL" dirty="0" err="1" smtClean="0"/>
              <a:t>aftakas</a:t>
            </a:r>
            <a:r>
              <a:rPr lang="nl-NL" dirty="0" smtClean="0"/>
              <a:t> is in te schakelen met de volgende toerentallen: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- 540 toeren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- 540</a:t>
            </a:r>
            <a:r>
              <a:rPr lang="nl-NL" baseline="30000" dirty="0" smtClean="0"/>
              <a:t>E</a:t>
            </a:r>
            <a:r>
              <a:rPr lang="nl-NL" dirty="0" smtClean="0"/>
              <a:t>  / 750 toeren (spaarstand)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- 1000 toeren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Het toerental is afhankelijk van het werktuig dat moet worden aangedreven. Het toerental bepaalt ook het vermogen wat wordt overgebracht.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153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Inschakelen </a:t>
            </a:r>
            <a:r>
              <a:rPr lang="nl-NL" dirty="0" err="1" smtClean="0"/>
              <a:t>aftakas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92746" y="215403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De </a:t>
            </a:r>
            <a:r>
              <a:rPr lang="nl-NL" dirty="0" err="1" smtClean="0"/>
              <a:t>aftakas</a:t>
            </a:r>
            <a:r>
              <a:rPr lang="nl-NL" dirty="0" smtClean="0"/>
              <a:t> inschakelen kan vanuit de cabine (mechanisch / elektrisch) maar kan ook steeds vaker via een drukschakelaar buiten de cabine.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254" y="3192329"/>
            <a:ext cx="4451462" cy="3356578"/>
          </a:xfrm>
          <a:prstGeom prst="rect">
            <a:avLst/>
          </a:prstGeom>
        </p:spPr>
      </p:pic>
      <p:cxnSp>
        <p:nvCxnSpPr>
          <p:cNvPr id="6" name="Rechte verbindingslijn met pijl 5"/>
          <p:cNvCxnSpPr/>
          <p:nvPr/>
        </p:nvCxnSpPr>
        <p:spPr>
          <a:xfrm flipV="1">
            <a:off x="5628068" y="3490175"/>
            <a:ext cx="2962140" cy="1030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 flipV="1">
            <a:off x="6387921" y="4870618"/>
            <a:ext cx="2305318" cy="165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7109138" y="6176963"/>
            <a:ext cx="218940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16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Inschakelen </a:t>
            </a:r>
            <a:r>
              <a:rPr lang="nl-NL" dirty="0" err="1" smtClean="0"/>
              <a:t>aftakas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Bij het inschakelen van de </a:t>
            </a:r>
            <a:r>
              <a:rPr lang="nl-NL" dirty="0" err="1" smtClean="0"/>
              <a:t>aftakas</a:t>
            </a:r>
            <a:r>
              <a:rPr lang="nl-NL" dirty="0" smtClean="0"/>
              <a:t>, altijd het werktuig onbelast laten draaien.</a:t>
            </a:r>
          </a:p>
          <a:p>
            <a:r>
              <a:rPr lang="nl-NL" dirty="0" smtClean="0"/>
              <a:t>B.v. frees onbelast op de grond laten draaien, of b.v. een maaier.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780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Tussen-as.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Tussen trekker en werktuig bevind zich tussen-as.</a:t>
            </a:r>
          </a:p>
          <a:p>
            <a:r>
              <a:rPr lang="nl-NL" dirty="0" smtClean="0"/>
              <a:t>Verbinding tussen trekker en werktuig, vermogen wordt overgebracht.</a:t>
            </a:r>
          </a:p>
          <a:p>
            <a:r>
              <a:rPr lang="nl-NL" dirty="0" smtClean="0"/>
              <a:t>Hoek van tussen-as is beperkt.</a:t>
            </a:r>
          </a:p>
          <a:p>
            <a:r>
              <a:rPr lang="nl-NL" dirty="0" smtClean="0"/>
              <a:t>Door de grote vermogens assen en werktuig </a:t>
            </a:r>
            <a:br>
              <a:rPr lang="nl-NL" dirty="0" smtClean="0"/>
            </a:br>
            <a:r>
              <a:rPr lang="nl-NL" dirty="0" smtClean="0"/>
              <a:t>beschermen.</a:t>
            </a:r>
          </a:p>
          <a:p>
            <a:r>
              <a:rPr lang="nl-NL" dirty="0" smtClean="0"/>
              <a:t>Slipkoppeling, breekboutbeveiliging en </a:t>
            </a:r>
            <a:br>
              <a:rPr lang="nl-NL" dirty="0" smtClean="0"/>
            </a:br>
            <a:r>
              <a:rPr lang="nl-NL" dirty="0" smtClean="0"/>
              <a:t>vrijloopkoppeling.</a:t>
            </a:r>
          </a:p>
          <a:p>
            <a:r>
              <a:rPr lang="nl-NL" dirty="0" smtClean="0"/>
              <a:t>Tussen-assen hebben verplicht een beschermkap. Ook moet er een ketting aanzitten. Ketting vastzetten aan trekker.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0452" y="2939256"/>
            <a:ext cx="215265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9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Veiligheid.	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Nooit:</a:t>
            </a:r>
            <a:br>
              <a:rPr lang="nl-NL" dirty="0" smtClean="0"/>
            </a:br>
            <a:r>
              <a:rPr lang="nl-NL" dirty="0" smtClean="0"/>
              <a:t>Sleutelen of materiaal eruit halen, met </a:t>
            </a:r>
            <a:r>
              <a:rPr lang="nl-NL" dirty="0" err="1" smtClean="0"/>
              <a:t>aftakas</a:t>
            </a:r>
            <a:r>
              <a:rPr lang="nl-NL" dirty="0" smtClean="0"/>
              <a:t> aan!!!</a:t>
            </a:r>
          </a:p>
          <a:p>
            <a:r>
              <a:rPr lang="nl-NL" dirty="0" smtClean="0"/>
              <a:t>Loszittende kleding of sjaals worden heel makkelijk gegrepen door ronddraaiende assen.</a:t>
            </a:r>
          </a:p>
          <a:p>
            <a:r>
              <a:rPr lang="nl-NL" dirty="0" smtClean="0"/>
              <a:t>Altijd trekker stop zetten en sleutel eruit!!</a:t>
            </a:r>
          </a:p>
          <a:p>
            <a:endParaRPr lang="nl-NL" dirty="0"/>
          </a:p>
          <a:p>
            <a:r>
              <a:rPr lang="nl-NL" dirty="0" smtClean="0">
                <a:hlinkClick r:id="rId2"/>
              </a:rPr>
              <a:t>https://www.youtube.com/watch?v=wuHsDLLfj8E&amp;list=PLfRJBiDhdGNQCRBAxoT2Llr4he4gGc2_8</a:t>
            </a:r>
            <a:endParaRPr lang="nl-NL" dirty="0" smtClean="0"/>
          </a:p>
          <a:p>
            <a:r>
              <a:rPr lang="nl-NL" smtClean="0">
                <a:hlinkClick r:id="rId3"/>
              </a:rPr>
              <a:t>https://www.youtube.com/watch?v=gzNJrytf1g8&amp;list=PLfRJBiDhdGNQCRBAxoT2Llr4he4gGc2_8&amp;index=6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319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182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Veiligheid aftakas</vt:lpstr>
      <vt:lpstr>Gebruik aftakas</vt:lpstr>
      <vt:lpstr>Inschakelen aftakas</vt:lpstr>
      <vt:lpstr>Inschakelen aftakas</vt:lpstr>
      <vt:lpstr>Tussen-as.</vt:lpstr>
      <vt:lpstr>Veiligheid.  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 aftakas</dc:title>
  <dc:creator>Johan Verlouw</dc:creator>
  <cp:lastModifiedBy>Stephan de Wit</cp:lastModifiedBy>
  <cp:revision>10</cp:revision>
  <dcterms:created xsi:type="dcterms:W3CDTF">2016-06-15T13:42:21Z</dcterms:created>
  <dcterms:modified xsi:type="dcterms:W3CDTF">2018-09-20T08:05:21Z</dcterms:modified>
</cp:coreProperties>
</file>